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0" r:id="rId4"/>
    <p:sldId id="261" r:id="rId5"/>
    <p:sldId id="258"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6F08D4-3871-4A62-B335-5E087F461AC3}"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6F08D4-3871-4A62-B335-5E087F461AC3}"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6F08D4-3871-4A62-B335-5E087F461AC3}"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6F08D4-3871-4A62-B335-5E087F461AC3}"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F08D4-3871-4A62-B335-5E087F461AC3}"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6F08D4-3871-4A62-B335-5E087F461AC3}"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6F08D4-3871-4A62-B335-5E087F461AC3}" type="datetimeFigureOut">
              <a:rPr lang="en-US" smtClean="0"/>
              <a:t>4/22/2012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6F08D4-3871-4A62-B335-5E087F461AC3}" type="datetimeFigureOut">
              <a:rPr lang="en-US" smtClean="0"/>
              <a:t>4/22/2012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F08D4-3871-4A62-B335-5E087F461AC3}" type="datetimeFigureOut">
              <a:rPr lang="en-US" smtClean="0"/>
              <a:t>4/22/2012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F08D4-3871-4A62-B335-5E087F461AC3}"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F08D4-3871-4A62-B335-5E087F461AC3}"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0E987-5347-40F9-9E0A-23E62AB6C51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F08D4-3871-4A62-B335-5E087F461AC3}" type="datetimeFigureOut">
              <a:rPr lang="en-US" smtClean="0"/>
              <a:t>4/22/2012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B0E987-5347-40F9-9E0A-23E62AB6C51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a:xfrm>
            <a:off x="457200" y="1219200"/>
            <a:ext cx="8229600" cy="5334000"/>
          </a:xfrm>
        </p:spPr>
        <p:txBody>
          <a:bodyPr>
            <a:normAutofit/>
          </a:bodyPr>
          <a:lstStyle/>
          <a:p>
            <a:r>
              <a:rPr lang="en-US" dirty="0" smtClean="0"/>
              <a:t>Digital storytelling is the practice of combining narrative with digital content, including </a:t>
            </a:r>
            <a:r>
              <a:rPr lang="en-US" dirty="0" smtClean="0"/>
              <a:t>images, sound, and video, to create a short movie, typically with a strong emotional component. Sophisticated digital stories can be interactive movies that include highly produced audio and visual effects, but a set of slides with corresponding narration or music constitutes a basic digital story. </a:t>
            </a:r>
            <a:endParaRPr lang="en-US" dirty="0"/>
          </a:p>
          <a:p>
            <a:pPr>
              <a:buNone/>
            </a:pPr>
            <a:r>
              <a:rPr lang="en-US" dirty="0" smtClean="0"/>
              <a:t>	(</a:t>
            </a:r>
            <a:r>
              <a:rPr lang="en-US" dirty="0" err="1" smtClean="0"/>
              <a:t>Educause</a:t>
            </a:r>
            <a:r>
              <a:rPr lang="en-US" dirty="0" smtClean="0"/>
              <a:t> Learning Initiative, 2007)</a:t>
            </a:r>
            <a:endParaRPr lang="en-US" dirty="0" smtClean="0"/>
          </a:p>
          <a:p>
            <a:endParaRPr lang="en-US" dirty="0" smtClean="0"/>
          </a:p>
          <a:p>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a:t>
            </a:r>
            <a:endParaRPr lang="en-US" dirty="0"/>
          </a:p>
        </p:txBody>
      </p:sp>
      <p:sp>
        <p:nvSpPr>
          <p:cNvPr id="3" name="Content Placeholder 2"/>
          <p:cNvSpPr>
            <a:spLocks noGrp="1"/>
          </p:cNvSpPr>
          <p:nvPr>
            <p:ph idx="1"/>
          </p:nvPr>
        </p:nvSpPr>
        <p:spPr/>
        <p:txBody>
          <a:bodyPr>
            <a:normAutofit fontScale="92500"/>
          </a:bodyPr>
          <a:lstStyle/>
          <a:p>
            <a:r>
              <a:rPr lang="en-US" dirty="0" smtClean="0"/>
              <a:t>Who are the innovators and early adopters in the field of digital storytelling?</a:t>
            </a:r>
          </a:p>
          <a:p>
            <a:r>
              <a:rPr lang="en-US" dirty="0" smtClean="0"/>
              <a:t>Younger, newer teachers usually are more open to new technology and innovations. </a:t>
            </a:r>
          </a:p>
          <a:p>
            <a:r>
              <a:rPr lang="en-US" dirty="0" smtClean="0"/>
              <a:t>These would also be students. Students are often ahead of adults in terms of technology. Students tend to be less inhibited by technology. They are more adventurous and willing to explore new technology.</a:t>
            </a:r>
            <a:r>
              <a:rPr lang="en-US" dirty="0" smtClean="0"/>
              <a:t> (</a:t>
            </a:r>
            <a:r>
              <a:rPr lang="en-US" dirty="0" err="1" smtClean="0"/>
              <a:t>Educause</a:t>
            </a:r>
            <a:r>
              <a:rPr lang="en-US" dirty="0" smtClean="0"/>
              <a:t> Learning Initiative, 2007)</a:t>
            </a:r>
            <a:endParaRPr lang="en-US" dirty="0" smtClean="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Skeptics</a:t>
            </a:r>
            <a:endParaRPr lang="en-US" dirty="0"/>
          </a:p>
        </p:txBody>
      </p:sp>
      <p:sp>
        <p:nvSpPr>
          <p:cNvPr id="3" name="Content Placeholder 2"/>
          <p:cNvSpPr>
            <a:spLocks noGrp="1"/>
          </p:cNvSpPr>
          <p:nvPr>
            <p:ph idx="1"/>
          </p:nvPr>
        </p:nvSpPr>
        <p:spPr/>
        <p:txBody>
          <a:bodyPr>
            <a:normAutofit lnSpcReduction="10000"/>
          </a:bodyPr>
          <a:lstStyle/>
          <a:p>
            <a:r>
              <a:rPr lang="en-US" dirty="0" smtClean="0"/>
              <a:t>How can we convince laggards to adopt digital storytelling?</a:t>
            </a:r>
            <a:endParaRPr lang="en-US" dirty="0"/>
          </a:p>
          <a:p>
            <a:r>
              <a:rPr lang="en-US" dirty="0" smtClean="0"/>
              <a:t>Digital storytelling is fundamentally </a:t>
            </a:r>
            <a:r>
              <a:rPr lang="en-US" dirty="0"/>
              <a:t>the application of technology to the age-old experience of sharing personal narratives. What’s new is the growing availability of sophisticated tools, as well as a maturing infrastructure to disseminate such content</a:t>
            </a:r>
            <a:r>
              <a:rPr lang="en-US" dirty="0" smtClean="0"/>
              <a:t>.</a:t>
            </a:r>
          </a:p>
          <a:p>
            <a:pPr>
              <a:buNone/>
            </a:pPr>
            <a:r>
              <a:rPr lang="en-US" dirty="0" smtClean="0"/>
              <a:t>	(</a:t>
            </a:r>
            <a:r>
              <a:rPr lang="en-US" dirty="0" err="1" smtClean="0"/>
              <a:t>Educause</a:t>
            </a:r>
            <a:r>
              <a:rPr lang="en-US" dirty="0" smtClean="0"/>
              <a:t> Learning Initiative, 2007)</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a:xfrm>
            <a:off x="457200" y="1676400"/>
            <a:ext cx="8458200" cy="4572000"/>
          </a:xfrm>
        </p:spPr>
        <p:txBody>
          <a:bodyPr>
            <a:normAutofit fontScale="62500" lnSpcReduction="20000"/>
          </a:bodyPr>
          <a:lstStyle/>
          <a:p>
            <a:r>
              <a:rPr lang="en-US" sz="5200" dirty="0" smtClean="0"/>
              <a:t>People tell stories </a:t>
            </a:r>
            <a:r>
              <a:rPr lang="en-US" sz="5200" dirty="0"/>
              <a:t>to teach beliefs and values </a:t>
            </a:r>
            <a:r>
              <a:rPr lang="en-US" sz="5200" dirty="0" smtClean="0"/>
              <a:t>to others</a:t>
            </a:r>
            <a:r>
              <a:rPr lang="en-US" sz="5200" dirty="0"/>
              <a:t>. The oral tradition of knowledge transfer and exchange has served as the basis for education since humans began teaching one </a:t>
            </a:r>
            <a:r>
              <a:rPr lang="en-US" sz="5200" dirty="0" smtClean="0"/>
              <a:t>another, and digital storied build on this model by incorporating rich, dynamic media.</a:t>
            </a:r>
          </a:p>
          <a:p>
            <a:pPr>
              <a:buNone/>
            </a:pPr>
            <a:r>
              <a:rPr lang="en-US" sz="5200" dirty="0"/>
              <a:t>	</a:t>
            </a:r>
            <a:r>
              <a:rPr lang="en-US" sz="5200" dirty="0" smtClean="0"/>
              <a:t>(</a:t>
            </a:r>
            <a:r>
              <a:rPr lang="en-US" sz="5200" dirty="0" err="1" smtClean="0"/>
              <a:t>Educause</a:t>
            </a:r>
            <a:r>
              <a:rPr lang="en-US" sz="5200" dirty="0" smtClean="0"/>
              <a:t> Learning Initiative, 2007)</a:t>
            </a:r>
          </a:p>
          <a:p>
            <a:pPr>
              <a:buNone/>
            </a:pPr>
            <a:endParaRPr lang="en-US" dirty="0"/>
          </a:p>
          <a:p>
            <a:pPr>
              <a:buNone/>
            </a:pPr>
            <a:r>
              <a:rPr lang="en-US" dirty="0" smtClean="0"/>
              <a:t>	 </a:t>
            </a:r>
          </a:p>
          <a:p>
            <a:pPr>
              <a:buNone/>
            </a:pPr>
            <a:r>
              <a:rPr lang="en-U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Persuasive Strategies</a:t>
            </a:r>
            <a:endParaRPr lang="en-US" dirty="0"/>
          </a:p>
        </p:txBody>
      </p:sp>
      <p:sp>
        <p:nvSpPr>
          <p:cNvPr id="3" name="Content Placeholder 2"/>
          <p:cNvSpPr>
            <a:spLocks noGrp="1"/>
          </p:cNvSpPr>
          <p:nvPr>
            <p:ph idx="1"/>
          </p:nvPr>
        </p:nvSpPr>
        <p:spPr>
          <a:xfrm>
            <a:off x="457200" y="1371600"/>
            <a:ext cx="8229600" cy="5105400"/>
          </a:xfrm>
        </p:spPr>
        <p:txBody>
          <a:bodyPr>
            <a:normAutofit fontScale="92500" lnSpcReduction="10000"/>
          </a:bodyPr>
          <a:lstStyle/>
          <a:p>
            <a:pPr>
              <a:buNone/>
            </a:pPr>
            <a:r>
              <a:rPr lang="en-US" dirty="0" smtClean="0"/>
              <a:t>	Digital </a:t>
            </a:r>
            <a:r>
              <a:rPr lang="en-US" dirty="0"/>
              <a:t>stories can be instructional, persuasive, historical, or reflective. The resources available to incorporate into a digital story are virtually limitless, giving the storyteller enormous creative latitude. Some learning theorists believe that as a pedagogical technique, storytelling can be effectively applied to nearly any subject. Constructing a narrative and communicating it effectively require the storyteller to think carefully about the topic and consider the audience’s perspective</a:t>
            </a:r>
            <a:r>
              <a:rPr lang="en-US" dirty="0" smtClean="0"/>
              <a:t>.			 (</a:t>
            </a:r>
            <a:r>
              <a:rPr lang="en-US" dirty="0" err="1" smtClean="0"/>
              <a:t>Educause</a:t>
            </a:r>
            <a:r>
              <a:rPr lang="en-US" dirty="0" smtClean="0"/>
              <a:t> Learning Initiative, 2007)</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a:t>Digital storytelling can serve as a bridge between these groups, encouraging a historian, for example, to delve into multimedia applications while exposing a computer scientist to the ideas of narrative through family lore. Creating and watching digital stories has the potential to increase the information literacy of a wide range of students</a:t>
            </a:r>
            <a:r>
              <a:rPr lang="en-US" dirty="0" smtClean="0"/>
              <a:t>.					 </a:t>
            </a:r>
            <a:r>
              <a:rPr lang="en-US" dirty="0" smtClean="0"/>
              <a:t>(</a:t>
            </a:r>
            <a:r>
              <a:rPr lang="en-US" dirty="0" err="1" smtClean="0"/>
              <a:t>Educause</a:t>
            </a:r>
            <a:r>
              <a:rPr lang="en-US" dirty="0" smtClean="0"/>
              <a:t> Learning Initiative, 2007)</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299</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What is it?</vt:lpstr>
      <vt:lpstr>Audience</vt:lpstr>
      <vt:lpstr>Skeptics</vt:lpstr>
      <vt:lpstr>Purpose</vt:lpstr>
      <vt:lpstr>Persuasive Strategies</vt:lpstr>
      <vt:lpstr>Implications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Audience</dc:title>
  <dc:creator>User</dc:creator>
  <cp:lastModifiedBy>User</cp:lastModifiedBy>
  <cp:revision>8</cp:revision>
  <dcterms:created xsi:type="dcterms:W3CDTF">2012-04-22T23:40:02Z</dcterms:created>
  <dcterms:modified xsi:type="dcterms:W3CDTF">2012-04-23T00:21:43Z</dcterms:modified>
</cp:coreProperties>
</file>